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e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rtura" id="{a54e7bf9-604c-1e64-d3df-80d06b5c0a68}">
          <p14:sldIdLst>
            <p14:sldId id="256"/>
            <p14:sldId id="257"/>
          </p14:sldIdLst>
        </p14:section>
        <p14:section name="Desarrollo" id="{34e4f0ca-bffc-3b38-f44a-9b9392159df2}">
          <p14:sldIdLst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Cierre" id="{acf14f47-a678-20bb-a8fd-f6c54e2bcb94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Portada fija del congreso. No requiere edición.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CIDIEES---Portada-image-2.jpe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CIDIEES---Titulo-de-la-ponencia-image-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CIDIEES---Dos-columnas-image-1.jpe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CIDIEES---Banda-naranja-image-1.jpe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jp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jp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jpg"/><Relationship Id="rId2" Type="http://schemas.openxmlformats.org/officeDocument/2006/relationships/image" Target="../media/image-1011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DIEES - 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8072" y="0"/>
            <a:ext cx="7050024" cy="4732020"/>
          </a:xfrm>
          <a:prstGeom prst="rect">
            <a:avLst/>
          </a:prstGeom>
          <a:solidFill>
            <a:srgbClr val="E86519">
              <a:alpha val="92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153912" y="1965960"/>
            <a:ext cx="4498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CONGRESO</a:t>
            </a:r>
            <a:endParaRPr lang="en-US" sz="5000" dirty="0"/>
          </a:p>
        </p:txBody>
      </p:sp>
      <p:pic>
        <p:nvPicPr>
          <p:cNvPr id="4" name="Image 0" descr="/tmp/claude-0/-home-claude/575f2bf5-30ef-599a-a046-9cfa579d9fdb/scratchpad/pptx/img/logo_blanc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4714" y="2732227"/>
            <a:ext cx="8423453" cy="199796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9224" y="155448"/>
            <a:ext cx="8229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4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</a:t>
            </a:r>
            <a:endParaRPr lang="en-US" sz="4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4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1700784" y="4846320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IX Congreso Internacional de Investigación en Educación, Empresa y Sociedad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700784" y="585216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28A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 y 7 de noviembre de 2026  ·  Modalidad virtual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DIEES - Título de la ponencia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1828800"/>
            <a:ext cx="0" cy="320040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40080" y="640080"/>
            <a:ext cx="7168896" cy="5577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Título de la ponencia</a:t>
            </a:r>
            <a:endParaRPr lang="en-US" sz="4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8458200" y="640080"/>
            <a:ext cx="3108960" cy="5577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F28A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F28A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Autor/es e institución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DIEES - 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09344"/>
          </a:xfrm>
          <a:prstGeom prst="rect">
            <a:avLst/>
          </a:prstGeom>
          <a:solidFill>
            <a:srgbClr val="203266"/>
          </a:solidFill>
          <a:ln/>
        </p:spPr>
      </p:sp>
      <p:pic>
        <p:nvPicPr>
          <p:cNvPr id="3" name="Image 0" descr="/tmp/claude-0/-home-claude/575f2bf5-30ef-599a-a046-9cfa579d9fdb/scratchpad/pptx/img/logo_clar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55080"/>
            <a:ext cx="1298448" cy="32004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1024128" y="228600"/>
            <a:ext cx="9720072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Título de la diapositiva</a:t>
            </a:r>
            <a:endParaRPr lang="en-US" sz="34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1024128" y="1874520"/>
            <a:ext cx="9720072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Escribe aquí el contenido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DIEES - Dos columnas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02536"/>
          </a:xfrm>
          <a:prstGeom prst="rect">
            <a:avLst/>
          </a:prstGeom>
          <a:solidFill>
            <a:srgbClr val="E86519">
              <a:alpha val="9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002536"/>
            <a:ext cx="12191695" cy="4855464"/>
          </a:xfrm>
          <a:prstGeom prst="rect">
            <a:avLst/>
          </a:prstGeom>
          <a:solidFill>
            <a:srgbClr val="203266">
              <a:alpha val="75000"/>
            </a:srgbClr>
          </a:solidFill>
          <a:ln/>
        </p:spPr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1234440" y="274320"/>
            <a:ext cx="9720072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Título de la diapositiva</a:t>
            </a:r>
            <a:endParaRPr lang="en-US" sz="34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1234440" y="2377440"/>
            <a:ext cx="4754880" cy="3840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Columna izquierda</a:t>
            </a:r>
            <a:endParaRPr lang="en-US" sz="18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6217920" y="2377440"/>
            <a:ext cx="4754880" cy="3840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Columna derecha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FFFF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DIEES - Banda naranja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185416"/>
          </a:xfrm>
          <a:prstGeom prst="rect">
            <a:avLst/>
          </a:prstGeom>
          <a:solidFill>
            <a:srgbClr val="E86519">
              <a:alpha val="9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185416"/>
            <a:ext cx="12191695" cy="4672584"/>
          </a:xfrm>
          <a:prstGeom prst="rect">
            <a:avLst/>
          </a:prstGeom>
          <a:solidFill>
            <a:srgbClr val="203266">
              <a:alpha val="75000"/>
            </a:srgbClr>
          </a:solidFill>
          <a:ln/>
        </p:spPr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1024128" y="320040"/>
            <a:ext cx="1014984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Título de la diapositiva</a:t>
            </a:r>
            <a:endParaRPr lang="en-US" sz="36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1024128" y="2560320"/>
            <a:ext cx="10149840" cy="3657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Escribe aquí el contenido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FFFF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DIEES - Imagen a la derech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75f2bf5-30ef-599a-a046-9cfa579d9fdb/scratchpad/pptx/img/foto_derecha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2263" y="0"/>
            <a:ext cx="4599432" cy="68580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8092440" y="640080"/>
            <a:ext cx="3611880" cy="5577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Título</a:t>
            </a:r>
            <a:endParaRPr lang="en-US" sz="3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1005840" y="658368"/>
            <a:ext cx="5998464" cy="555040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Escribe aquí el contenido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FFFF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DIEES - Imagen a la izquierd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75f2bf5-30ef-599a-a046-9cfa579d9fdb/scratchpad/pptx/img/foto_izquierda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99432" cy="68580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94360" y="640080"/>
            <a:ext cx="3611880" cy="5577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F28A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F28A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Título</a:t>
            </a:r>
            <a:endParaRPr lang="en-US" sz="3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95544" y="658368"/>
            <a:ext cx="5998464" cy="555040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Escribe aquí el contenido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DIEES - Imagen superior">
    <p:bg>
      <p:bgPr>
        <a:solidFill>
          <a:srgbClr val="2032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hasCustomPrompt="1"/>
          </p:nvPr>
        </p:nvSpPr>
        <p:spPr>
          <a:xfrm>
            <a:off x="0" y="0"/>
            <a:ext cx="12191695" cy="457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rgbClr val="FFFFFF"/>
                </a:solidFill>
              </a:defRPr>
            </a:lvl1pPr>
          </a:lstStyle>
          <a:p>
            <a:pPr indent="0" marL="0">
              <a:buNone/>
            </a:pPr>
            <a:r>
              <a:rPr lang="en-US" dirty="0">
                <a:solidFill>
                  <a:srgbClr val="FFFFFF"/>
                </a:solidFill>
              </a:rPr>
              <a:t>Inserta una imagen o gráfico</a:t>
            </a:r>
            <a:endParaRPr lang="en-US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1024128" y="4892040"/>
            <a:ext cx="713232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Título de la diapositiva</a:t>
            </a:r>
            <a:endParaRPr lang="en-US" sz="2800" dirty="0"/>
          </a:p>
        </p:txBody>
      </p:sp>
      <p:sp>
        <p:nvSpPr>
          <p:cNvPr id="4" name="Shape 0"/>
          <p:cNvSpPr/>
          <p:nvPr/>
        </p:nvSpPr>
        <p:spPr>
          <a:xfrm>
            <a:off x="8385048" y="5248656"/>
            <a:ext cx="0" cy="932688"/>
          </a:xfrm>
          <a:prstGeom prst="line">
            <a:avLst/>
          </a:prstGeom>
          <a:noFill/>
          <a:ln w="25400">
            <a:solidFill>
              <a:srgbClr val="E86519"/>
            </a:solidFill>
            <a:prstDash val="solid"/>
          </a:ln>
        </p:spPr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8641080" y="4892040"/>
            <a:ext cx="310896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D5DD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400" dirty="0">
                <a:solidFill>
                  <a:srgbClr val="D5DD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Fuente o descripción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FFFF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DIEES - Sencil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818388"/>
            <a:ext cx="770839" cy="932688"/>
          </a:xfrm>
          <a:prstGeom prst="rect">
            <a:avLst/>
          </a:prstGeom>
          <a:solidFill>
            <a:srgbClr val="E86519"/>
          </a:solidFill>
          <a:ln/>
        </p:spPr>
      </p:sp>
      <p:pic>
        <p:nvPicPr>
          <p:cNvPr id="3" name="Image 0" descr="/tmp/claude-0/-home-claude/575f2bf5-30ef-599a-a046-9cfa579d9fdb/scratchpad/pptx/img/logo_clar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55080"/>
            <a:ext cx="1298448" cy="32004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1143000" y="731520"/>
            <a:ext cx="100584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2032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rgbClr val="2032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Título de la diapositiva</a:t>
            </a:r>
            <a:endParaRPr lang="en-US" sz="34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1143000" y="2057400"/>
            <a:ext cx="1005840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Escribe aquí el contenido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1010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DIEES - Gracias">
    <p:bg>
      <p:bgPr>
        <a:solidFill>
          <a:srgbClr val="2032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575f2bf5-30ef-599a-a046-9cfa579d9fdb/scratchpad/pptx/img/foto_gracias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456468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54880" y="5248656"/>
            <a:ext cx="34290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¡GRACIAS!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8385048" y="5248656"/>
            <a:ext cx="0" cy="932688"/>
          </a:xfrm>
          <a:prstGeom prst="line">
            <a:avLst/>
          </a:prstGeom>
          <a:noFill/>
          <a:ln w="25400">
            <a:solidFill>
              <a:srgbClr val="E86519"/>
            </a:solidFill>
            <a:prstDash val="solid"/>
          </a:ln>
        </p:spPr>
      </p:sp>
      <p:pic>
        <p:nvPicPr>
          <p:cNvPr id="5" name="Image 1" descr="/tmp/claude-0/-home-claude/575f2bf5-30ef-599a-a046-9cfa579d9fdb/scratchpad/pptx/img/logo_naranja_blanc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4504" y="5358384"/>
            <a:ext cx="2990088" cy="709574"/>
          </a:xfrm>
          <a:prstGeom prst="rect">
            <a:avLst/>
          </a:prstGeom>
        </p:spPr>
      </p:pic>
      <p:sp>
        <p:nvSpPr>
          <p:cNvPr id="6" name="Text 2"/>
          <p:cNvSpPr/>
          <p:nvPr>
            <p:ph idx="104" type="body" hasCustomPrompt="1"/>
          </p:nvPr>
        </p:nvSpPr>
        <p:spPr>
          <a:xfrm>
            <a:off x="640080" y="4983480"/>
            <a:ext cx="39319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D5DD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400" dirty="0">
                <a:solidFill>
                  <a:srgbClr val="D5DD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Nombre · correo de contacto</a:t>
            </a:r>
            <a:endParaRPr lang="en-US" sz="1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40080" y="640080"/>
            <a:ext cx="7168896" cy="5577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Título de la ponencia</a:t>
            </a:r>
            <a:endParaRPr lang="en-US" sz="40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8458200" y="640080"/>
            <a:ext cx="3108960" cy="5577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F28A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Nombre del autor/es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F28A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Institución · País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1024128" y="228600"/>
            <a:ext cx="9720072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Introducción</a:t>
            </a:r>
            <a:endParaRPr lang="en-US" sz="3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1024128" y="1874520"/>
            <a:ext cx="9720072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Planteamiento del problema</a:t>
            </a:r>
            <a:endParaRPr lang="en-US" sz="1800" dirty="0"/>
          </a:p>
          <a:p>
            <a:pPr algn="l" marL="342900" indent="-342900">
              <a:buSzPct val="100000"/>
              <a:buChar char="•"/>
            </a:pPr>
            <a:r>
              <a: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Objetivo de la investigación</a:t>
            </a:r>
            <a:endParaRPr lang="en-US" sz="1800" dirty="0"/>
          </a:p>
          <a:p>
            <a:pPr algn="l" marL="342900" indent="-342900">
              <a:buSzPct val="100000"/>
              <a:buChar char="•"/>
            </a:pPr>
            <a:r>
              <a: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Pregunta de investigación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8092440" y="640080"/>
            <a:ext cx="3611880" cy="5577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Metodología</a:t>
            </a:r>
            <a:endParaRPr lang="en-US" sz="30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1005840" y="658368"/>
            <a:ext cx="5998464" cy="5550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Enfoque y diseño</a:t>
            </a:r>
            <a:endParaRPr lang="en-US" sz="1800" dirty="0"/>
          </a:p>
          <a:p>
            <a:pPr algn="l" marL="342900" indent="-342900">
              <a:buSzPct val="100000"/>
              <a:buChar char="•"/>
            </a:pPr>
            <a:r>
              <a: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Población y muestra</a:t>
            </a:r>
            <a:endParaRPr lang="en-US" sz="1800" dirty="0"/>
          </a:p>
          <a:p>
            <a:pPr algn="l" marL="342900" indent="-342900">
              <a:buSzPct val="100000"/>
              <a:buChar char="•"/>
            </a:pPr>
            <a:r>
              <a: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Técnicas e instrumentos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FFFF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1234440" y="274320"/>
            <a:ext cx="9720072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Resultados</a:t>
            </a:r>
            <a:endParaRPr lang="en-US" sz="34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1234440" y="2377440"/>
            <a:ext cx="475488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Hallazgo principal 1</a:t>
            </a:r>
            <a:endParaRPr lang="en-US" sz="18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6217920" y="2377440"/>
            <a:ext cx="475488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Hallazgo principal 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FFFF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1024128" y="4892040"/>
            <a:ext cx="71323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Gráfico o tabla de resultados</a:t>
            </a:r>
            <a:endParaRPr lang="en-US" sz="2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8641080" y="4892040"/>
            <a:ext cx="310896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D5DD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Fuente: elaboración propia</a:t>
            </a:r>
            <a:endParaRPr lang="en-US" sz="1400" dirty="0"/>
          </a:p>
        </p:txBody>
      </p:sp>
      <p:sp>
        <p:nvSpPr>
          <p:cNvPr id="4" name="Text 0"/>
          <p:cNvSpPr/>
          <p:nvPr>
            <p:ph idx="100" hasCustomPrompt="1"/>
          </p:nvPr>
        </p:nvSpPr>
        <p:spPr>
          <a:xfrm>
            <a:off x="0" y="0"/>
            <a:ext cx="12191695" cy="45720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FFFF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94360" y="640080"/>
            <a:ext cx="3611880" cy="5577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28A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Discusión</a:t>
            </a:r>
            <a:endParaRPr lang="en-US" sz="30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95544" y="658368"/>
            <a:ext cx="5998464" cy="55504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Cómo dialogan los resultados con otros estudios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1024128" y="320040"/>
            <a:ext cx="101498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Conclusiones</a:t>
            </a:r>
            <a:endParaRPr lang="en-US" sz="36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1024128" y="2560320"/>
            <a:ext cx="1014984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Conclusión 1</a:t>
            </a:r>
            <a:endParaRPr lang="en-US" sz="2000" dirty="0"/>
          </a:p>
          <a:p>
            <a:pPr algn="l" marL="342900" indent="-342900"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Conclusión 2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FFFF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1143000" y="73152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2032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Referencias</a:t>
            </a:r>
            <a:endParaRPr lang="en-US" sz="3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1143000" y="2057400"/>
            <a:ext cx="100584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Autor, A. (Año). Título. Revista, volumen(número), páginas. https://doi.org/…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4" type="body" hasCustomPrompt="1"/>
          </p:nvPr>
        </p:nvSpPr>
        <p:spPr>
          <a:xfrm>
            <a:off x="640080" y="4983480"/>
            <a:ext cx="39319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D5DD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Nombre del ponente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D5DDE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correo@institucion.edu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IDIEES 2026">
  <a:themeElements>
    <a:clrScheme name="CIDIEES 2026">
      <a:dk1>
        <a:srgbClr val="1F2A44"/>
      </a:dk1>
      <a:lt1>
        <a:srgbClr val="FFFFFF"/>
      </a:lt1>
      <a:dk2>
        <a:srgbClr val="203266"/>
      </a:dk2>
      <a:lt2>
        <a:srgbClr val="F2F4F8"/>
      </a:lt2>
      <a:accent1>
        <a:srgbClr val="E86519"/>
      </a:accent1>
      <a:accent2>
        <a:srgbClr val="203266"/>
      </a:accent2>
      <a:accent3>
        <a:srgbClr val="F28A4A"/>
      </a:accent3>
      <a:accent4>
        <a:srgbClr val="5B6478"/>
      </a:accent4>
      <a:accent5>
        <a:srgbClr val="9AA6C2"/>
      </a:accent5>
      <a:accent6>
        <a:srgbClr val="C9531A"/>
      </a:accent6>
      <a:hlink>
        <a:srgbClr val="E86519"/>
      </a:hlink>
      <a:folHlink>
        <a:srgbClr val="8A5A9E"/>
      </a:folHlink>
    </a:clrScheme>
    <a:fontScheme name="CIDIEES 2026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CIDIEES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diapositivas CIDIEES 2026</dc:title>
  <dc:subject>PptxGenJS Presentation</dc:subject>
  <dc:creator>CIDIEES</dc:creator>
  <cp:lastModifiedBy>CIDIEES</cp:lastModifiedBy>
  <cp:revision>1</cp:revision>
  <dcterms:created xsi:type="dcterms:W3CDTF">2026-10-17T16:20:45Z</dcterms:created>
  <dcterms:modified xsi:type="dcterms:W3CDTF">2026-10-17T16:20:45Z</dcterms:modified>
</cp:coreProperties>
</file>